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AD9AB-B226-48B6-BC8B-31EAB06A3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EFACE7B-BFFF-4983-8DCF-E34F5F461C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39623C-9EBF-41D2-A775-7F9D7461B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DC3A1E-7B84-4313-8F6A-A9A9092E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BA0061-2561-4518-9FE3-3B5A369D9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9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348995-3B18-43BE-809B-A0996E780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C2F6B3-180A-410E-B36D-0D6D91832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4B0FAA-04D1-40B2-92D2-8807C12C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0B503D-26FD-491E-A00C-B7C25D8E3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E14DDE-229C-4ACD-B035-68BE3A01E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1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2FB573-B6F3-4306-A870-84843CA9F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772322-6238-439A-94B4-282C66BDB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655EA0-EF48-4B4A-9457-70B771539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4A4F5B-D20E-4159-9B5F-049E2EF4C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50D43F-F34B-44EF-A7B0-AB2C02341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7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ABA00-C4DA-448C-ACD7-3D371B63F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605732-B407-4659-B7D4-AF95F92EF9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67087D-5DD7-4E97-8B2E-AC782C0A7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D1A0067-34C7-4DFC-8A06-7D93A514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9F2F77-0289-4908-AD2A-F23C2B62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B926268-AD82-4E89-A5B4-6E4EA0508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3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D28216-88EB-4DBF-9323-D7C9B5764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1C0FF0-2C46-4FEE-9E58-EB0B676D0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3AF278-2CD2-416E-92DD-2F1C63023E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3B76F15-C8A1-43BE-BBD9-9B94F58D8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691B711-C20E-438F-B7A0-6BA84505A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25C539-BE54-48B5-B216-4F3563C0C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2A11DA-CBB6-4652-8A36-508803A17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6208FE6-7C9F-4B63-81D9-F1600A6F7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1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9DC5EF-FB69-486F-AF12-1BCCD2BD0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1628BB-EE64-4C0B-A98A-F6B70BDB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53CE2F-370A-44B7-82DB-B99226E7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34BAA8-7F49-46BE-8385-02B7837D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9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47B5C5D-BE03-4E29-A175-7EF4D146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A76188-2C5B-4E7A-8D2F-A622DDFB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8F08FD-8FEE-4731-B67E-C64B07E59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DE75E-CB5F-4A7E-BB06-9518C1B92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261C87-91CD-4434-9148-9061DF89E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71EF6-FB06-4687-BADF-02A3B0FA0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9CC074-39FB-4E32-A3B6-38D46D56F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1DF13F-7B09-4BC0-ADCE-6F4BEDFE3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B93F3B-9503-4D84-B8BA-989BB8614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0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B2671-3124-4AD1-A9C6-09D2711E6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026468-DA2F-4E97-AA0C-995701D43A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A8A115-AA5C-44FA-9F76-EF4D66B7DF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ECE12E-C9B5-42BF-B6C3-DE3B8B2C5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0AA923-1461-429F-8BB1-0F3495FD9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C5D868-4EF0-4AA6-8B24-7F56D4577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3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3D9C2-352C-4A3C-862D-E5A35FDBA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D8FB781-899D-418B-A646-F631A0A97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D44D63-A739-4F6A-A449-EC457F448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2AD69F-D833-48D0-A192-C01C8B14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A3650A-FB0A-4BDC-86AE-0B48ACB1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81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833B50B-A562-406E-8BB6-6ED014099E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CE878BE-723E-4ADB-9532-761D6D759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3631F9-C461-4F35-B36B-90B52B8AD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7CD2C3-8717-4102-98B5-C76CA016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294D15-444F-4ED8-B1B6-9B0018BBB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B5FBD98-FEE9-41B9-8238-C4225AFCC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7FB69B-95A2-4202-A62B-02AD31516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924210-6108-4476-B0DF-B6C8AC9C7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D8DB9-628C-4D9C-8129-539E3D8A38B9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8F98EB-D6A4-4CC3-9E5E-0BCDA0AB8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B7AFD3-E834-489D-9BF6-82A0A2268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2A69-89B6-41E9-B769-0D07678BCF5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EEEE29-E58F-46D8-9138-986F05CB2E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507252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ECE3C2E-3F54-4696-B1C0-73375FBF643B}"/>
              </a:ext>
            </a:extLst>
          </p:cNvPr>
          <p:cNvSpPr/>
          <p:nvPr/>
        </p:nvSpPr>
        <p:spPr>
          <a:xfrm>
            <a:off x="0" y="1507252"/>
            <a:ext cx="12054839" cy="192174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6350" marR="1270" indent="-6350" algn="ctr">
              <a:spcAft>
                <a:spcPts val="1130"/>
              </a:spcAft>
              <a:tabLst>
                <a:tab pos="2042160" algn="ctr"/>
              </a:tabLst>
            </a:pPr>
            <a:r>
              <a:rPr lang="fr-CM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COMPTE RENDU :</a:t>
            </a:r>
            <a:endParaRPr lang="fr-FR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1960245" algn="l"/>
              </a:tabLst>
            </a:pPr>
            <a:r>
              <a:rPr lang="fr-CM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fr-CM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PRISE DE CONTACT AVEC L EQUIPE COORDONNATRICE DES ACTIVITES ENVIRONNEMENTALES ET </a:t>
            </a:r>
            <a:r>
              <a:rPr lang="fr-CM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STRUCTURATION DU</a:t>
            </a:r>
            <a:r>
              <a:rPr lang="fr-CM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M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CLUB “SANTE, PROTECTION DE L’ENVIRONNEMENT ’’ DU LYCEE BILINGUE DE NKOLNDA-NSIMALEN</a:t>
            </a:r>
            <a:endParaRPr lang="fr-CM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6350" marR="1270" indent="-6350" algn="ctr">
              <a:spcAft>
                <a:spcPts val="335"/>
              </a:spcAft>
              <a:tabLst>
                <a:tab pos="2472055" algn="ctr"/>
              </a:tabLst>
            </a:pPr>
            <a:r>
              <a:rPr lang="fr-FR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PROJET:</a:t>
            </a:r>
          </a:p>
          <a:p>
            <a:pPr marL="6350" marR="1270" indent="-6350" algn="ctr">
              <a:spcAft>
                <a:spcPts val="335"/>
              </a:spcAft>
              <a:tabLst>
                <a:tab pos="2472055" algn="ctr"/>
              </a:tabLst>
            </a:pPr>
            <a:r>
              <a:rPr lang="fr-FR" sz="1800" b="1" dirty="0">
                <a:solidFill>
                  <a:schemeClr val="accent4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 OWNERSHIP BY LEADERSHIP »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9F15A7-9E78-4870-8A98-4AA360D4191C}"/>
              </a:ext>
            </a:extLst>
          </p:cNvPr>
          <p:cNvSpPr/>
          <p:nvPr/>
        </p:nvSpPr>
        <p:spPr>
          <a:xfrm>
            <a:off x="5247860" y="6612835"/>
            <a:ext cx="1709530" cy="2617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M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14/10/2026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484CF56-F3DC-4738-BE44-C20C4B41DC9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8786" y="3428999"/>
            <a:ext cx="6534427" cy="318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5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718A391F-BB82-4607-A10E-1F4FC6D583B9}"/>
              </a:ext>
            </a:extLst>
          </p:cNvPr>
          <p:cNvSpPr/>
          <p:nvPr/>
        </p:nvSpPr>
        <p:spPr>
          <a:xfrm>
            <a:off x="-1" y="0"/>
            <a:ext cx="5883965" cy="83488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 ET OBJECTIF DE LA DÉSCENTE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34C2D4-0EF6-4E76-9904-01C523F817B9}"/>
              </a:ext>
            </a:extLst>
          </p:cNvPr>
          <p:cNvSpPr/>
          <p:nvPr/>
        </p:nvSpPr>
        <p:spPr>
          <a:xfrm>
            <a:off x="106016" y="834887"/>
            <a:ext cx="6374297" cy="58574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09C523-E2A6-446F-A4ED-041FE95BB05C}"/>
              </a:ext>
            </a:extLst>
          </p:cNvPr>
          <p:cNvSpPr/>
          <p:nvPr/>
        </p:nvSpPr>
        <p:spPr>
          <a:xfrm>
            <a:off x="318051" y="1017103"/>
            <a:ext cx="5777949" cy="503582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fr-FR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Dans le cadre de ses initiatives visant à promouvoir l’éducation environnementale et le développement durable en milieu scolaire, l</a:t>
            </a:r>
            <a:r>
              <a:rPr lang="fr-FR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’ONG JADD </a:t>
            </a:r>
            <a:r>
              <a:rPr lang="fr-FR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ef</a:t>
            </a:r>
            <a:r>
              <a:rPr lang="fr-FR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fectué une descente au lycée Bilingue de  Nkolnda-Nsimalen.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l’objectif de cette rencontre était la prise de contact officielle avec le club </a:t>
            </a:r>
            <a:r>
              <a:rPr lang="fr-FR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fr-FR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nvironnement</a:t>
            </a:r>
            <a:r>
              <a:rPr lang="fr-FR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 lycée, e</a:t>
            </a:r>
            <a:r>
              <a:rPr lang="fr-FR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 vue de dérouler </a:t>
            </a:r>
            <a:r>
              <a:rPr lang="fr-F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les activités </a:t>
            </a:r>
            <a:r>
              <a:rPr lang="fr-FR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 projet « OWNERSHIP by LEADERSHIP » durant l’année scolaire 2026-2027. </a:t>
            </a:r>
            <a:endParaRPr lang="fr-CM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79ACA3-FF56-4A07-9693-8DF736D742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08" y="106017"/>
            <a:ext cx="5009322" cy="332298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5C6B2DA-4976-4950-9A98-B48E2923BC0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606" y="3535016"/>
            <a:ext cx="5009323" cy="332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6715C70-EAC8-483F-B8BE-A17289A63F4E}"/>
              </a:ext>
            </a:extLst>
          </p:cNvPr>
          <p:cNvSpPr/>
          <p:nvPr/>
        </p:nvSpPr>
        <p:spPr>
          <a:xfrm>
            <a:off x="0" y="0"/>
            <a:ext cx="4903304" cy="72886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DÉPLOIEMENT DE L’ÉQUIPE JADD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222C3E-96CB-43C2-9C52-BD5212D62747}"/>
              </a:ext>
            </a:extLst>
          </p:cNvPr>
          <p:cNvSpPr/>
          <p:nvPr/>
        </p:nvSpPr>
        <p:spPr>
          <a:xfrm>
            <a:off x="0" y="1139687"/>
            <a:ext cx="5645428" cy="55526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just">
              <a:lnSpc>
                <a:spcPct val="150000"/>
              </a:lnSpc>
              <a:buNone/>
            </a:pPr>
            <a:r>
              <a:rPr lang="fr-CM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descente a eu lieu le mercredi </a:t>
            </a:r>
            <a:r>
              <a:rPr lang="fr-CM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14/10/26</a:t>
            </a:r>
            <a:r>
              <a:rPr lang="fr-CM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CM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13H-15h30</a:t>
            </a:r>
            <a:r>
              <a:rPr lang="fr-CM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fr-CM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L’équipe de JADD était composée de : </a:t>
            </a:r>
            <a:endParaRPr lang="fr-F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Madame</a:t>
            </a:r>
            <a:r>
              <a:rPr lang="fr-FR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MBA Frideline,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Responsable Adjointe Animation et Sensibilisation</a:t>
            </a: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Madame </a:t>
            </a:r>
            <a:r>
              <a:rPr lang="fr-CM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DJOMO Elza</a:t>
            </a:r>
            <a:r>
              <a:rPr lang="fr-CM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Volontaire Nationale;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Raphael </a:t>
            </a:r>
            <a:r>
              <a:rPr lang="fr-CM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DANCAR</a:t>
            </a:r>
            <a:r>
              <a:rPr lang="fr-CM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Volontaire International.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CM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représentants du lycée de bilingue de </a:t>
            </a:r>
            <a:r>
              <a:rPr lang="fr-CM" sz="1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Nkolnda</a:t>
            </a:r>
            <a:r>
              <a:rPr lang="fr-CM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étaient composés </a:t>
            </a:r>
            <a:r>
              <a:rPr lang="fr-CM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: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Madame </a:t>
            </a:r>
            <a:r>
              <a:rPr lang="fr-CM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NGO’O</a:t>
            </a:r>
            <a:r>
              <a:rPr lang="fr-CM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Responsable APPS  </a:t>
            </a:r>
            <a:r>
              <a:rPr lang="fr-CM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M" sz="1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Monsieur </a:t>
            </a:r>
            <a:r>
              <a:rPr lang="fr-CM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TCHUIDJOU Daniel</a:t>
            </a:r>
            <a:r>
              <a:rPr lang="fr-CM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Encadreur du club</a:t>
            </a:r>
            <a:r>
              <a:rPr lang="fr-CM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CM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Madame </a:t>
            </a:r>
            <a:r>
              <a:rPr lang="fr-CM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MFOUM Lysa Lynda</a:t>
            </a:r>
            <a:r>
              <a:rPr lang="fr-CM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CM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Encadreur du club</a:t>
            </a:r>
            <a:r>
              <a:rPr lang="fr-CM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fr-CM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élèves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membres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du Club et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d’autre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élèves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curieux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intéressés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y </a:t>
            </a:r>
            <a:r>
              <a:rPr lang="en-US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adhérer</a:t>
            </a:r>
            <a:r>
              <a:rPr lang="fr-CM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CM" sz="1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508515-F6ED-4153-BAED-DFD9EDCBB2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74" y="3429000"/>
            <a:ext cx="5486400" cy="326666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F3996E-3CFA-480E-AE4E-673DABE47B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74" y="162338"/>
            <a:ext cx="5486400" cy="316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5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597349ED-2CC0-4EAC-9620-EDB9755EA680}"/>
              </a:ext>
            </a:extLst>
          </p:cNvPr>
          <p:cNvSpPr/>
          <p:nvPr/>
        </p:nvSpPr>
        <p:spPr>
          <a:xfrm>
            <a:off x="0" y="-99392"/>
            <a:ext cx="5181600" cy="748750"/>
          </a:xfrm>
          <a:prstGeom prst="rightArrow">
            <a:avLst>
              <a:gd name="adj1" fmla="val 50000"/>
              <a:gd name="adj2" fmla="val 6142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DÉROULEMENT  DE LA SÉANCE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B5451F-2FD9-4345-AA01-F9A56859C9A9}"/>
              </a:ext>
            </a:extLst>
          </p:cNvPr>
          <p:cNvSpPr/>
          <p:nvPr/>
        </p:nvSpPr>
        <p:spPr>
          <a:xfrm>
            <a:off x="0" y="1205948"/>
            <a:ext cx="12192000" cy="577794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séance a débuté par le mot de bienvenue de l’encadreur du club. L’ordre du jour ci-après a été adopté: </a:t>
            </a:r>
          </a:p>
          <a:p>
            <a:pPr algn="just"/>
            <a:endParaRPr lang="fr-C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1 : Présentations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encadreurs ont présenté le club ainsi que les actions menées au sein de ce dernier;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L’équipe JADD s’est présentée et a rappelé sa mission en faveur de l’Agenda 2030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C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2 : Présentation du plan d’action </a:t>
            </a: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JADD a présenté le plan d’action annuel prévu dans l’établissement autour du projet </a:t>
            </a: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Ownership by Leadership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fr-C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3 : Échanges autour du plan d’action</a:t>
            </a: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échanges ont été très participatifs. Le plan d’action a été validé par les responsables du club et les élèves.</a:t>
            </a:r>
          </a:p>
          <a:p>
            <a:pPr algn="just"/>
            <a:endParaRPr lang="fr-C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4: Attentes du club et de l’ONG JADD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Attentes du club : 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être accompagné et formé pour mieux mener leurs actions au sein du lycée.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Attentes de </a:t>
            </a:r>
            <a:r>
              <a:rPr lang="fr-CM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JADD</a:t>
            </a:r>
            <a:r>
              <a:rPr lang="fr-CM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CM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collaborer avec </a:t>
            </a:r>
            <a:r>
              <a:rPr lang="fr-CM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club structuré, engagé, disponible et discipliné qui servira de relais pour porter les valeurs du développement durable et assurera le suivi des activités au sein de l’établissement.</a:t>
            </a: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5 : Programmation de la prochaine activité &amp; divers </a:t>
            </a: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a été convenu que la prochaine rencontre sera programmée d’un commun accord entre les encadreurs du club et le point focal Nkolnda pour le lancement officiel des activités du projet. </a:t>
            </a:r>
          </a:p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Dans les divers, JADD a remercié l’administration du lycée pour son accueil.  </a:t>
            </a:r>
          </a:p>
          <a:p>
            <a:pPr algn="just"/>
            <a:endParaRPr lang="fr-CM" dirty="0"/>
          </a:p>
          <a:p>
            <a:pPr algn="ctr"/>
            <a:endParaRPr lang="fr-CM" b="1" dirty="0"/>
          </a:p>
          <a:p>
            <a:pPr algn="ctr"/>
            <a:r>
              <a:rPr lang="fr-CM" b="1" dirty="0"/>
              <a:t>   </a:t>
            </a:r>
          </a:p>
          <a:p>
            <a:pPr algn="ctr"/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3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7B783502-6D18-490E-9821-0E21A4851AA1}"/>
              </a:ext>
            </a:extLst>
          </p:cNvPr>
          <p:cNvSpPr/>
          <p:nvPr/>
        </p:nvSpPr>
        <p:spPr>
          <a:xfrm>
            <a:off x="-1" y="0"/>
            <a:ext cx="4651513" cy="768626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POINTS CLÉS ET OBSERVATIONS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B05AE-52A7-4D4F-9BA7-8DCE07820F56}"/>
              </a:ext>
            </a:extLst>
          </p:cNvPr>
          <p:cNvSpPr/>
          <p:nvPr/>
        </p:nvSpPr>
        <p:spPr>
          <a:xfrm>
            <a:off x="0" y="768626"/>
            <a:ext cx="5261113" cy="50838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Adhésion totale 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Le plan d’action Ownership by Leadership 2026-2027 a été présenté et validé.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CM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Élection </a:t>
            </a:r>
            <a:r>
              <a:rPr lang="fr-CM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membres du bureau du club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Afin de mieux structurer le club, il a été procédé séance tenante  à l’élection du bureau.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C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positif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Forte mobilisation, participation active des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élèves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(80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élèves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toutes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les classes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confondues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Engagement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Les encadreurs du club ont confirmé leur soutien et à la disponibilité des élèves.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9186A8-4D50-4DD2-9BF8-6D24B2079D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26" y="3525077"/>
            <a:ext cx="4863548" cy="32269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195981C-4F1A-48FF-BA58-22B9CF293B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426" y="139152"/>
            <a:ext cx="4863548" cy="32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F4BEF2AA-938D-429E-ADF5-AF299FCD2310}"/>
              </a:ext>
            </a:extLst>
          </p:cNvPr>
          <p:cNvSpPr/>
          <p:nvPr/>
        </p:nvSpPr>
        <p:spPr>
          <a:xfrm>
            <a:off x="0" y="0"/>
            <a:ext cx="4293704" cy="83488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M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877542-9513-4F1D-97BA-3AC749466D84}"/>
              </a:ext>
            </a:extLst>
          </p:cNvPr>
          <p:cNvSpPr/>
          <p:nvPr/>
        </p:nvSpPr>
        <p:spPr>
          <a:xfrm>
            <a:off x="0" y="937591"/>
            <a:ext cx="11953461" cy="1527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séance du 14 Octobre 2026 a pleinement atteint ses objectifs . Elle a permis non seulement de présenter le projet Ownership by Leadership, mais aussi de poser les bases organisationnelles. Le club </a:t>
            </a:r>
            <a:r>
              <a:rPr lang="fr-CM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Environnement </a:t>
            </a:r>
            <a:r>
              <a:rPr lang="fr-CM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Lycée Bilingue de Nkolnda- Nsimalen est désormais opérationnel et prêt pour les lancement des activités .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E09C70-4AB2-4DA3-94FC-FB5DC8B6665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3" y="2567608"/>
            <a:ext cx="4008782" cy="419431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BC9D5AE-2D69-43C4-99F9-9B2B5B21B31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623" y="2567606"/>
            <a:ext cx="3809994" cy="419431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217B82F-3E48-43EB-BED3-6A448A4626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950" y="2567606"/>
            <a:ext cx="3882887" cy="419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1728EB4-6691-4B2F-8AF3-B1868CFC2A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0" y="324675"/>
            <a:ext cx="3684104" cy="6208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CF8224-460C-42ED-B71E-1F6F55889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49218" y="1480927"/>
            <a:ext cx="6208643" cy="3896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E779BC-96AA-4466-9E4F-A3F2F2F1058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531" y="324674"/>
            <a:ext cx="3896139" cy="6208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2974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5942169-6295-41C8-BE29-5749082E1B8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5" y="281608"/>
            <a:ext cx="3988905" cy="6294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00A151-3C1E-4BE1-BCA2-061545CA36E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339" y="281607"/>
            <a:ext cx="3617843" cy="6294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0FFBB7-C991-46B9-A5AF-BD09C69E47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592" y="281607"/>
            <a:ext cx="3856383" cy="6294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8518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AB5A07E-836F-4258-9D2D-1DD46E34EC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1" y="304800"/>
            <a:ext cx="3564835" cy="624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95F58B-2B45-4EE5-8DFE-C41D06C0D5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113" y="304800"/>
            <a:ext cx="3924304" cy="624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15BD3E0-400B-440A-934E-2A47A186831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205" y="304800"/>
            <a:ext cx="3924304" cy="624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322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7560</TotalTime>
  <Words>564</Words>
  <Application>Microsoft Office PowerPoint</Application>
  <PresentationFormat>Grand écran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frideline mba</dc:creator>
  <cp:lastModifiedBy>Awona.S</cp:lastModifiedBy>
  <cp:revision>4</cp:revision>
  <dcterms:created xsi:type="dcterms:W3CDTF">2026-10-11T08:21:02Z</dcterms:created>
  <dcterms:modified xsi:type="dcterms:W3CDTF">2026-10-19T11:01:18Z</dcterms:modified>
</cp:coreProperties>
</file>